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105138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Designing an Ideal Multi-Step Dynamic Bot Conversation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580448"/>
            <a:ext cx="7381875" cy="2820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Building a dynamic chatbot for college and course recommendations requires a structured yet flexible interaction flow. This presentation covers a multi-step process starting from subject group selection to suggested courses and colleges tailored to user preferences. We’ll explore backend logic, state management, and chatbot conversation designs to create a seamless user experience.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367462" y="6702742"/>
            <a:ext cx="402788" cy="402788"/>
          </a:xfrm>
          <a:prstGeom prst="roundRect">
            <a:avLst>
              <a:gd name="adj" fmla="val 22699498"/>
            </a:avLst>
          </a:prstGeom>
          <a:solidFill>
            <a:srgbClr val="A174B8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9266" y="6855381"/>
            <a:ext cx="11906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96100" y="6683931"/>
            <a:ext cx="1659374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Rakesh C</a:t>
            </a:r>
            <a:endParaRPr lang="en-US" sz="2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63335"/>
            <a:ext cx="7381875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 &amp; 2: Subject Group and Subject Selection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1063" y="236517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99141" y="2451616"/>
            <a:ext cx="381392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1: Choose Subject Group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99141" y="2952274"/>
            <a:ext cx="656379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Options include Science Group, Science with Computer Science, Medical Science, Commerce, and Humanities. This step filters subsequent options and personalizes recommendations.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881063" y="50674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99141" y="5153858"/>
            <a:ext cx="558105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2: Choose Your Subjects Within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99141" y="5654516"/>
            <a:ext cx="656379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Science Group, subjects include Physics, Chemistry, Maths, Biology, Computer Science, and Languages like Tamil or English. Precise subject selection helps refine course and college suggestions.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14732"/>
            <a:ext cx="583703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3: Choosing Interests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881063" y="1630085"/>
            <a:ext cx="7381875" cy="3744635"/>
          </a:xfrm>
          <a:prstGeom prst="roundRect">
            <a:avLst>
              <a:gd name="adj" fmla="val 85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17878" y="1866900"/>
            <a:ext cx="239268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Interest Options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117878" y="2292429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Engineering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17878" y="2709624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Research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17878" y="3126819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Medical Field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117878" y="3544014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Programming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17878" y="3961209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Science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117878" y="4378404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 Services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17878" y="4795599"/>
            <a:ext cx="690824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Teaching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81063" y="5588675"/>
            <a:ext cx="7381875" cy="1926074"/>
          </a:xfrm>
          <a:prstGeom prst="roundRect">
            <a:avLst>
              <a:gd name="adj" fmla="val 1666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17878" y="5825490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Interest Matters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117878" y="6251019"/>
            <a:ext cx="6908244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Interest guides the chatbot to tailor recommendations towards relevant career paths and courses, improving user engagement and satisfaction with personalized advice.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232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4: Show Top Colleges (India &amp; Tamil Nadu)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34" y="3343394"/>
            <a:ext cx="562689" cy="5626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8422" y="3448764"/>
            <a:ext cx="1510546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Colleges in India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74" y="3343394"/>
            <a:ext cx="562689" cy="5626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23861" y="3448764"/>
            <a:ext cx="1510546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Colleges in Tamil Nadu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033" y="3343394"/>
            <a:ext cx="562689" cy="56268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89420" y="3448764"/>
            <a:ext cx="1510546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Filtering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881063" y="4780955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Location preferences allow the chatbot to focus college suggestions and Filter by district or city; sort by rating, distance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881063" y="5869900"/>
            <a:ext cx="7381875" cy="836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🏆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Top Colleges in India: IIT Madras, NIT Trichy, BITS Pilani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🏆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Top Colleges in TN: PSG Tech, SSN, VIT, Anna University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13278"/>
            <a:ext cx="913959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College Selection &amp; Admission Info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4177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Admission Type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43162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Entrance Exam or 12th Marks based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74177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Exams &amp; Cutoffs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343162"/>
            <a:ext cx="38808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JEE, NEET, TNEA, CUET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382339" y="4834176"/>
            <a:ext cx="38808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Cutoff: Min %, percentile, rank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884926" y="374177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Requirements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84926" y="4343162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Eligibility: subjects, min marks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9884926" y="4834176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Documents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84926" y="5325189"/>
            <a:ext cx="38795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deadlines and links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851553"/>
            <a:ext cx="646533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Choose Admission Mode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211485"/>
            <a:ext cx="12868275" cy="30480"/>
          </a:xfrm>
          <a:prstGeom prst="roundRect">
            <a:avLst>
              <a:gd name="adj" fmla="val 123900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905482" y="5211425"/>
            <a:ext cx="30480" cy="755213"/>
          </a:xfrm>
          <a:prstGeom prst="roundRect">
            <a:avLst>
              <a:gd name="adj" fmla="val 123900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2637592" y="492829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904" y="5001637"/>
            <a:ext cx="335637" cy="4195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22095" y="62186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Entrance Exam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132761" y="6719292"/>
            <a:ext cx="357616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Input exam type and scores (e.g., JEE, NEET, CUET)</a:t>
            </a:r>
            <a:endParaRPr lang="en-US" sz="1950" dirty="0"/>
          </a:p>
        </p:txBody>
      </p:sp>
      <p:sp>
        <p:nvSpPr>
          <p:cNvPr id="10" name="Shape 6"/>
          <p:cNvSpPr/>
          <p:nvPr/>
        </p:nvSpPr>
        <p:spPr>
          <a:xfrm>
            <a:off x="7299722" y="5211425"/>
            <a:ext cx="30480" cy="755213"/>
          </a:xfrm>
          <a:prstGeom prst="roundRect">
            <a:avLst>
              <a:gd name="adj" fmla="val 1239006"/>
            </a:avLst>
          </a:prstGeom>
          <a:solidFill>
            <a:srgbClr val="29DDDA"/>
          </a:solidFill>
          <a:ln/>
        </p:spPr>
      </p:sp>
      <p:sp>
        <p:nvSpPr>
          <p:cNvPr id="11" name="Shape 7"/>
          <p:cNvSpPr/>
          <p:nvPr/>
        </p:nvSpPr>
        <p:spPr>
          <a:xfrm>
            <a:off x="7031831" y="492829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43" y="5001637"/>
            <a:ext cx="335637" cy="4195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916454" y="62186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12th Marks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527000" y="6719292"/>
            <a:ext cx="357628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total marks or cutoff percentages</a:t>
            </a:r>
            <a:endParaRPr lang="en-US" sz="1950" dirty="0"/>
          </a:p>
        </p:txBody>
      </p:sp>
      <p:sp>
        <p:nvSpPr>
          <p:cNvPr id="15" name="Shape 10"/>
          <p:cNvSpPr/>
          <p:nvPr/>
        </p:nvSpPr>
        <p:spPr>
          <a:xfrm>
            <a:off x="11694081" y="5211425"/>
            <a:ext cx="30480" cy="755213"/>
          </a:xfrm>
          <a:prstGeom prst="roundRect">
            <a:avLst>
              <a:gd name="adj" fmla="val 1239006"/>
            </a:avLst>
          </a:prstGeom>
          <a:solidFill>
            <a:srgbClr val="37A7E7"/>
          </a:solidFill>
          <a:ln/>
        </p:spPr>
      </p:sp>
      <p:sp>
        <p:nvSpPr>
          <p:cNvPr id="16" name="Shape 11"/>
          <p:cNvSpPr/>
          <p:nvPr/>
        </p:nvSpPr>
        <p:spPr>
          <a:xfrm>
            <a:off x="11426190" y="492829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502" y="5001637"/>
            <a:ext cx="335637" cy="41957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310693" y="62186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Filtering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921359" y="6719292"/>
            <a:ext cx="357616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Filter colleges based on scores and admission mode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46983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Filter &amp; Suggest Eligible Colleges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4245888"/>
            <a:ext cx="562689" cy="5626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63" y="5060275"/>
            <a:ext cx="225075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Save Favorites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02" y="4245888"/>
            <a:ext cx="562689" cy="5626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502" y="5060275"/>
            <a:ext cx="2250877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Share or Download PDF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061" y="4245888"/>
            <a:ext cx="562689" cy="56268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12061" y="5060275"/>
            <a:ext cx="225075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Apply Online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796" y="516612"/>
            <a:ext cx="612338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 Structured Conversation and User Flow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655796" y="1037511"/>
            <a:ext cx="91321" cy="6553557"/>
          </a:xfrm>
          <a:prstGeom prst="roundRect">
            <a:avLst>
              <a:gd name="adj" fmla="val 200071"/>
            </a:avLst>
          </a:prstGeom>
          <a:solidFill>
            <a:srgbClr val="0A081B"/>
          </a:solidFill>
          <a:ln w="762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759" y="1037511"/>
            <a:ext cx="2025848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Bot:</a:t>
            </a:r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Which group did you study?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29759" y="1279684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Science with Biology.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929759" y="1547455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Which subjects?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929759" y="1815227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Physics, Chemistry, Biology, Maths, English.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929759" y="2082998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What are you interested in?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929759" y="2350770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Medicine.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929759" y="2618542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Would you like to view top colleges in: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929759" y="2886313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929759" y="3123724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Tamil Nadu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929759" y="3361134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district?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929759" y="3628906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Tamil Nadu.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929759" y="3896678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Top Medical Colleges in Tamil Nadu: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929759" y="4164449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Madras Medical College – Chennai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929759" y="4401860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2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Stanley Medical College – Chennai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929759" y="4669631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 do you want to filter colleges?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929759" y="4937403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NEET percentile</a:t>
            </a:r>
            <a:endParaRPr lang="en-US" sz="950" dirty="0"/>
          </a:p>
        </p:txBody>
      </p:sp>
      <p:sp>
        <p:nvSpPr>
          <p:cNvPr id="21" name="Text 18"/>
          <p:cNvSpPr/>
          <p:nvPr/>
        </p:nvSpPr>
        <p:spPr>
          <a:xfrm>
            <a:off x="929759" y="5174813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12th cutoff</a:t>
            </a: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929759" y="5442585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12th cutoff.</a:t>
            </a:r>
            <a:endParaRPr lang="en-US" sz="950" dirty="0"/>
          </a:p>
        </p:txBody>
      </p:sp>
      <p:sp>
        <p:nvSpPr>
          <p:cNvPr id="23" name="Text 20"/>
          <p:cNvSpPr/>
          <p:nvPr/>
        </p:nvSpPr>
        <p:spPr>
          <a:xfrm>
            <a:off x="929759" y="5710357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Please enter your 12th PCB (Physics + Chemistry + Biology) cutoff mark.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929759" y="5978128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195.</a:t>
            </a:r>
            <a:endParaRPr lang="en-US" sz="950" dirty="0"/>
          </a:p>
        </p:txBody>
      </p:sp>
      <p:sp>
        <p:nvSpPr>
          <p:cNvPr id="25" name="Text 22"/>
          <p:cNvSpPr/>
          <p:nvPr/>
        </p:nvSpPr>
        <p:spPr>
          <a:xfrm>
            <a:off x="929759" y="6245900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With 195 cutoff: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929759" y="6513671"/>
            <a:ext cx="7558445" cy="80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Government Medical College, Coimbatore – Min: 193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PSG IMSR (Private) – Min: 190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MMC Chennai – Min: 198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CMC Vellore – Requires NEET + Merit + Service criteria</a:t>
            </a:r>
            <a:endParaRPr lang="en-US" sz="950" dirty="0"/>
          </a:p>
        </p:txBody>
      </p:sp>
      <p:sp>
        <p:nvSpPr>
          <p:cNvPr id="27" name="Text 24"/>
          <p:cNvSpPr/>
          <p:nvPr/>
        </p:nvSpPr>
        <p:spPr>
          <a:xfrm>
            <a:off x="929759" y="7396282"/>
            <a:ext cx="7558445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Would you like to view their admission process or apply now?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2025-05-21T12:46:54Z</dcterms:created>
  <dcterms:modified xsi:type="dcterms:W3CDTF">2025-05-21T12:46:54Z</dcterms:modified>
</cp:coreProperties>
</file>